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373" r:id="rId3"/>
    <p:sldId id="315" r:id="rId4"/>
    <p:sldId id="274" r:id="rId5"/>
    <p:sldId id="311" r:id="rId6"/>
    <p:sldId id="312" r:id="rId7"/>
    <p:sldId id="291" r:id="rId8"/>
    <p:sldId id="264" r:id="rId9"/>
    <p:sldId id="258" r:id="rId10"/>
    <p:sldId id="287" r:id="rId11"/>
    <p:sldId id="317" r:id="rId12"/>
    <p:sldId id="348" r:id="rId13"/>
    <p:sldId id="372" r:id="rId14"/>
    <p:sldId id="349" r:id="rId15"/>
    <p:sldId id="326" r:id="rId16"/>
    <p:sldId id="322" r:id="rId17"/>
    <p:sldId id="267" r:id="rId18"/>
    <p:sldId id="292" r:id="rId19"/>
    <p:sldId id="266" r:id="rId20"/>
    <p:sldId id="296" r:id="rId21"/>
    <p:sldId id="289" r:id="rId22"/>
    <p:sldId id="271" r:id="rId23"/>
    <p:sldId id="277" r:id="rId24"/>
    <p:sldId id="354" r:id="rId25"/>
    <p:sldId id="374" r:id="rId26"/>
    <p:sldId id="345" r:id="rId27"/>
    <p:sldId id="381" r:id="rId28"/>
    <p:sldId id="263" r:id="rId29"/>
    <p:sldId id="304" r:id="rId30"/>
    <p:sldId id="306" r:id="rId31"/>
    <p:sldId id="318" r:id="rId32"/>
    <p:sldId id="261" r:id="rId33"/>
    <p:sldId id="323" r:id="rId34"/>
    <p:sldId id="391" r:id="rId35"/>
    <p:sldId id="286" r:id="rId36"/>
    <p:sldId id="360" r:id="rId37"/>
    <p:sldId id="358" r:id="rId38"/>
    <p:sldId id="396" r:id="rId39"/>
    <p:sldId id="259" r:id="rId40"/>
    <p:sldId id="262" r:id="rId41"/>
    <p:sldId id="275" r:id="rId42"/>
    <p:sldId id="280" r:id="rId43"/>
    <p:sldId id="299" r:id="rId44"/>
    <p:sldId id="297" r:id="rId45"/>
    <p:sldId id="303" r:id="rId46"/>
    <p:sldId id="314" r:id="rId47"/>
    <p:sldId id="392" r:id="rId48"/>
    <p:sldId id="394" r:id="rId49"/>
    <p:sldId id="395" r:id="rId50"/>
    <p:sldId id="346" r:id="rId51"/>
    <p:sldId id="390" r:id="rId52"/>
    <p:sldId id="375" r:id="rId53"/>
    <p:sldId id="324" r:id="rId54"/>
    <p:sldId id="325" r:id="rId55"/>
    <p:sldId id="389" r:id="rId56"/>
    <p:sldId id="386" r:id="rId57"/>
    <p:sldId id="316" r:id="rId58"/>
    <p:sldId id="385" r:id="rId59"/>
    <p:sldId id="352" r:id="rId60"/>
    <p:sldId id="310" r:id="rId61"/>
    <p:sldId id="353" r:id="rId62"/>
    <p:sldId id="388" r:id="rId63"/>
    <p:sldId id="387" r:id="rId64"/>
    <p:sldId id="337" r:id="rId65"/>
    <p:sldId id="341" r:id="rId66"/>
    <p:sldId id="334" r:id="rId67"/>
    <p:sldId id="339" r:id="rId68"/>
    <p:sldId id="328" r:id="rId69"/>
    <p:sldId id="330" r:id="rId70"/>
    <p:sldId id="335" r:id="rId71"/>
    <p:sldId id="340" r:id="rId72"/>
    <p:sldId id="343" r:id="rId73"/>
    <p:sldId id="382" r:id="rId74"/>
    <p:sldId id="285" r:id="rId75"/>
    <p:sldId id="342" r:id="rId76"/>
    <p:sldId id="332" r:id="rId77"/>
    <p:sldId id="371" r:id="rId78"/>
    <p:sldId id="272" r:id="rId79"/>
    <p:sldId id="362" r:id="rId80"/>
    <p:sldId id="368" r:id="rId81"/>
    <p:sldId id="359" r:id="rId82"/>
    <p:sldId id="376" r:id="rId83"/>
    <p:sldId id="268" r:id="rId84"/>
    <p:sldId id="293" r:id="rId85"/>
    <p:sldId id="319" r:id="rId86"/>
    <p:sldId id="364" r:id="rId87"/>
    <p:sldId id="370" r:id="rId88"/>
    <p:sldId id="356" r:id="rId89"/>
    <p:sldId id="361" r:id="rId90"/>
    <p:sldId id="355" r:id="rId9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856" autoAdjust="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6F903-BCC3-47DF-9551-3C4EDDDEF58C}" type="datetimeFigureOut">
              <a:rPr lang="en-US" smtClean="0"/>
              <a:pPr/>
              <a:t>9/29/2007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380A1-47FC-4A8A-A9CD-DFE878B21C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n United Netherlands Janssonius 16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5400"/>
            <a:ext cx="9144000" cy="680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tch Fishing Boats in a Fresh Breeze by Peeters 16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9713" y="0"/>
            <a:ext cx="866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sel Fishing by Porcellis 16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213" y="0"/>
            <a:ext cx="8791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pping off Amsterdam by Storc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4775"/>
            <a:ext cx="9144000" cy="6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eturnoftheDutchEastIndiaFleet,1May1597 inHarbouratAmsterdambyEertvel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65163"/>
            <a:ext cx="9144000" cy="552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ips Trading in the East by Vroom 16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04813"/>
            <a:ext cx="9144000" cy="6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Man_In_Oriental_Dress 16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3238" y="0"/>
            <a:ext cx="5595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hiel_Jansz_van_Mierevelt_-_Hugo_Groti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069" y="0"/>
            <a:ext cx="57538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utch Yacht from Zeeland  by Vlieger 1627-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52425" y="0"/>
            <a:ext cx="8437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tch Yachts Racing  by Eertvelt 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04850"/>
            <a:ext cx="9144000" cy="5446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ar Hunt in the Arctic by Vitringa 1696.bmp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2875" y="0"/>
            <a:ext cx="885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ta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5250"/>
            <a:ext cx="9144000" cy="6665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emskirk's Defeat of the Spaniards at Gibraltar, 25 April 1607 by Wieringen 16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93725"/>
            <a:ext cx="9144000" cy="5668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tch Squadron Attacking a Spanish Fortress by Willaerts 16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04888"/>
            <a:ext cx="9144000" cy="484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utchmerchantmanattackedbyanEnglishprivateer,offLaRochellebyWieringen16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84263"/>
            <a:ext cx="9144000" cy="46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Engagement Between the Spanish and the Dutch, circa 1630 by Verbeecq 16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'Amelia' Engaging English Ships, 1652-53 by Van Leyden 16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486400" cy="368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attle of the First Dutch War, 1652-54  by Nooms 165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3994787" y="3459162"/>
            <a:ext cx="5149213" cy="3398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lip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51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amphlet_dutch_tulipomania_163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6467354" y="3581400"/>
            <a:ext cx="2676646" cy="327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ierevelttulip16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3581400"/>
            <a:ext cx="2551512" cy="3276600"/>
          </a:xfrm>
          <a:prstGeom prst="rect">
            <a:avLst/>
          </a:prstGeom>
        </p:spPr>
      </p:pic>
      <p:pic>
        <p:nvPicPr>
          <p:cNvPr id="5" name="Picture 4" descr="Semper_Augustus_Tulip_17th_centu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81400"/>
            <a:ext cx="2117519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ne Descartes by Hal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8785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escartes Meditations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5909645" y="914400"/>
            <a:ext cx="3234354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noz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19475" cy="4772025"/>
          </a:xfrm>
          <a:prstGeom prst="rect">
            <a:avLst/>
          </a:prstGeom>
        </p:spPr>
      </p:pic>
      <p:pic>
        <p:nvPicPr>
          <p:cNvPr id="3" name="Picture 2" descr="Spinoz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900" y="0"/>
            <a:ext cx="3594100" cy="4572000"/>
          </a:xfrm>
          <a:prstGeom prst="rect">
            <a:avLst/>
          </a:prstGeom>
        </p:spPr>
      </p:pic>
      <p:pic>
        <p:nvPicPr>
          <p:cNvPr id="4" name="Picture 3" descr="spinozahamburg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719014"/>
            <a:ext cx="3894666" cy="31389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toni_van_Leeuwenhoe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75131" cy="6858000"/>
          </a:xfrm>
          <a:prstGeom prst="rect">
            <a:avLst/>
          </a:prstGeom>
        </p:spPr>
      </p:pic>
      <p:pic>
        <p:nvPicPr>
          <p:cNvPr id="3" name="Picture 2" descr="Leeuwenhoe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3810000" cy="3429000"/>
          </a:xfrm>
          <a:prstGeom prst="rect">
            <a:avLst/>
          </a:prstGeom>
        </p:spPr>
      </p:pic>
      <p:pic>
        <p:nvPicPr>
          <p:cNvPr id="4" name="Picture 3" descr="leeuwenhoek5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200400"/>
            <a:ext cx="2490046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yge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17987" y="0"/>
            <a:ext cx="49260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167301 pendulum cl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064"/>
            <a:ext cx="4191000" cy="6198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cht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42925"/>
            <a:ext cx="9144000" cy="57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ann Dewit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 Amsterdam map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134432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stellopl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642" y="57078"/>
            <a:ext cx="4365358" cy="3219522"/>
          </a:xfrm>
          <a:prstGeom prst="rect">
            <a:avLst/>
          </a:prstGeom>
        </p:spPr>
      </p:pic>
      <p:pic>
        <p:nvPicPr>
          <p:cNvPr id="3" name="Picture 2" descr="76191_NowelAmsterd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089376"/>
            <a:ext cx="5325799" cy="3768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5newamsterda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58788" y="0"/>
            <a:ext cx="8224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 Stuyvesa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92288" y="0"/>
            <a:ext cx="5557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zichtOpNieuwAmsterd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"/>
            <a:ext cx="9144000" cy="648462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tch Attack on the Medway, June 1667 by van soest 16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44538"/>
            <a:ext cx="9144000" cy="53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First Battle of Schooneveld, 28 May 1673 by van de Velde 168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28638"/>
            <a:ext cx="9144000" cy="579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Battle of The Texel, 11 August 1673 by Bakhuizen 168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09588" y="0"/>
            <a:ext cx="8123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_de_Baen-_De_lijken_van_de_gebroeders_de_Wi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858" y="0"/>
            <a:ext cx="54842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056_william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" y="533400"/>
            <a:ext cx="3681678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Portrait_of_William_III%2C_%281650-1702%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60" y="0"/>
            <a:ext cx="54635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terdam aerial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5-08-13_amsterdam_01_lowre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terda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175" y="0"/>
            <a:ext cx="913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uwers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7025"/>
            <a:ext cx="9144000" cy="620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engracht 462 (1672)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14588" y="0"/>
            <a:ext cx="4313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engracht 170-172, the Bartolotti House (±1617) 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3449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k123_a trimmed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352925" y="0"/>
            <a:ext cx="4791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40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67000" y="1"/>
            <a:ext cx="3032337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ozv1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6248400" y="0"/>
            <a:ext cx="2895600" cy="435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ozv239.jp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26431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ing104a.jpg"/>
          <p:cNvPicPr>
            <a:picLocks noGrp="1" noChangeAspect="1"/>
          </p:cNvPicPr>
          <p:nvPr isPhoto="1"/>
        </p:nvPicPr>
        <p:blipFill>
          <a:blip r:embed="rId5">
            <a:lum/>
          </a:blip>
          <a:stretch>
            <a:fillRect/>
          </a:stretch>
        </p:blipFill>
        <p:spPr>
          <a:xfrm>
            <a:off x="3200400" y="3429000"/>
            <a:ext cx="5409762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ttle-street vermeer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2125" y="0"/>
            <a:ext cx="5619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da_lob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3" y="0"/>
            <a:ext cx="6917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n_Davidsz__de_Heem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2925" cy="5715000"/>
          </a:xfrm>
          <a:prstGeom prst="rect">
            <a:avLst/>
          </a:prstGeom>
        </p:spPr>
      </p:pic>
      <p:pic>
        <p:nvPicPr>
          <p:cNvPr id="5" name="Picture 4" descr="Ambrosius_Bosschaert%2C_the_Elder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76" y="1524000"/>
            <a:ext cx="3997124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_Davidsz__de_Heem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980"/>
            <a:ext cx="9144000" cy="6198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iden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74" y="0"/>
            <a:ext cx="89338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cob_van_Ruisdael_Landschap_met_waterv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20"/>
            <a:ext cx="9144000" cy="6637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ver_Scene_by_Jan_van_Goy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094"/>
            <a:ext cx="9144000" cy="607381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 of Delft 1660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4663" y="0"/>
            <a:ext cx="8194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 The Stone Bridge 16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17488"/>
            <a:ext cx="9144000" cy="642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Dana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95338" y="0"/>
            <a:ext cx="7553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ene on the Ice by Hendrick Averca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345"/>
            <a:ext cx="9144000" cy="564931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1 hooch woman peeling apples 1663.jpg"/>
          <p:cNvPicPr>
            <a:picLocks noChangeAspect="1"/>
          </p:cNvPicPr>
          <p:nvPr/>
        </p:nvPicPr>
        <p:blipFill>
          <a:blip r:embed="rId2"/>
          <a:srcRect t="4444"/>
          <a:stretch>
            <a:fillRect/>
          </a:stretch>
        </p:blipFill>
        <p:spPr>
          <a:xfrm>
            <a:off x="1752600" y="0"/>
            <a:ext cx="55789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ical_Party_in_a_Courtyard_by_Pieter_de_Hoo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74825" y="0"/>
            <a:ext cx="5594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1 hooch linen.jpg"/>
          <p:cNvPicPr>
            <a:picLocks noChangeAspect="1"/>
          </p:cNvPicPr>
          <p:nvPr/>
        </p:nvPicPr>
        <p:blipFill>
          <a:blip r:embed="rId2"/>
          <a:srcRect t="5556"/>
          <a:stretch>
            <a:fillRect/>
          </a:stretch>
        </p:blipFill>
        <p:spPr>
          <a:xfrm>
            <a:off x="914400" y="0"/>
            <a:ext cx="73916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en_Celebrating the Birth_16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0013"/>
            <a:ext cx="9144000" cy="66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iden_jp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200" y="0"/>
            <a:ext cx="873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rmess drinkers at the in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0975"/>
            <a:ext cx="9144000" cy="64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iers_The King is Drinking_16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7975" y="0"/>
            <a:ext cx="85264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oldier offering a Woman a Glass of Wine hooch 1653.jpg"/>
          <p:cNvPicPr>
            <a:picLocks noChangeAspect="1"/>
          </p:cNvPicPr>
          <p:nvPr/>
        </p:nvPicPr>
        <p:blipFill>
          <a:blip r:embed="rId2"/>
          <a:srcRect t="5556"/>
          <a:stretch>
            <a:fillRect/>
          </a:stretch>
        </p:blipFill>
        <p:spPr>
          <a:xfrm>
            <a:off x="1752600" y="0"/>
            <a:ext cx="57805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ree Women and a Man in a Courtyard behind a House hooch 1657-59.jpg"/>
          <p:cNvPicPr>
            <a:picLocks noChangeAspect="1"/>
          </p:cNvPicPr>
          <p:nvPr/>
        </p:nvPicPr>
        <p:blipFill>
          <a:blip r:embed="rId2"/>
          <a:srcRect t="5556"/>
          <a:stretch>
            <a:fillRect/>
          </a:stretch>
        </p:blipFill>
        <p:spPr>
          <a:xfrm>
            <a:off x="1905000" y="-5399"/>
            <a:ext cx="5334000" cy="6863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at_an_Early_Age_16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56753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mbrandt_Self_Portrait_In_A_Plumed_Hat 162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55820" y="0"/>
            <a:ext cx="448818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Artist_In_His_Studio 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3200" y="0"/>
            <a:ext cx="8736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" y="0"/>
            <a:ext cx="4290537" cy="58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mbrandt_Saskia_Laughing 163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343400" y="946202"/>
            <a:ext cx="4800599" cy="591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With_Saskia 16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31975" y="0"/>
            <a:ext cx="5480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A_Woman 16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814763" y="0"/>
            <a:ext cx="53292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mbrandt_Portrait_of_Haesje_van_Cleyburgh 163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1" y="914400"/>
            <a:ext cx="3759094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Portrait_of_Johannes_Wtenbogaert 16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4800511" cy="60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mbrandt_Portrait_of_Nicolaes_Ruts 163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09972" y="838200"/>
            <a:ext cx="4434028" cy="60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tch Trade Routes.bmp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92100" y="0"/>
            <a:ext cx="8558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Self_Portrait_16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16498" y="1219200"/>
            <a:ext cx="4427502" cy="5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mbrandt_Self_Portrait_as_the_Apostle_St_Paul 166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4693779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Anatomy_Lecture_of_Dr_Nicholaes_Tulp 16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6988" y="0"/>
            <a:ext cx="9088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Sampling_Officials 16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28613"/>
            <a:ext cx="9144000" cy="62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Nightwat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71" y="0"/>
            <a:ext cx="82316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ent_from_the_Cross by Rembrandt 16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55813" y="0"/>
            <a:ext cx="5032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The_Prophetess_Anna_(known_as_-Rembrandt-s_Mother-) 16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09750" y="0"/>
            <a:ext cx="5524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mbrandt_Repentant_Judas_Returning_The_Pieces_Of_Silver 16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01600" y="0"/>
            <a:ext cx="8940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Return_of_the_Prodigal_Son_Rembrandt 16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87525" y="0"/>
            <a:ext cx="5568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legory of Faith 1671-7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irl with a Pearl Earring 1665-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1" y="1427415"/>
            <a:ext cx="4572000" cy="543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Lacemaker 1669-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" y="0"/>
            <a:ext cx="4571999" cy="5375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6598-Ship_of_Dutch_East_India_Company_in_a_Musuem-Amsterd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Milkmaid 1658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566920" y="1"/>
            <a:ext cx="4577080" cy="51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Young Woman with a Water Pitcher 1664-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676401"/>
            <a:ext cx="4560287" cy="518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Concert 1664-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99469"/>
            <a:ext cx="4572000" cy="525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Music Lesson 1662-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55595" y="0"/>
            <a:ext cx="4588405" cy="525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man with a Lute 1662-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72000" y="0"/>
            <a:ext cx="4572000" cy="538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Guitar Player 1669-7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1524000"/>
            <a:ext cx="4568472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dy Seated at a Virginal 1670-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30090"/>
            <a:ext cx="4572000" cy="522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Lady Standing at a Virginal 1670-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64115" y="0"/>
            <a:ext cx="4579885" cy="525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 Interrupted in Her Music 1658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30225" y="0"/>
            <a:ext cx="8083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fficer and Laughing Girl 1655-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90663" y="0"/>
            <a:ext cx="6162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lass of Wine 1658-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498" y="1288946"/>
            <a:ext cx="4859302" cy="427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he Girl with a Wine Glass 1659-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876801" y="914399"/>
            <a:ext cx="4267200" cy="5102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rocuress 16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09713" y="0"/>
            <a:ext cx="6124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stronomer 16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2738" y="0"/>
            <a:ext cx="5976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Geographer 1668-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2738" y="0"/>
            <a:ext cx="5976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_0-Gebouw%20N%20en%20Amsterda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92213" y="0"/>
            <a:ext cx="675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rt of Painting 1662-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00213" y="0"/>
            <a:ext cx="5741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0</Words>
  <Application>Microsoft Office PowerPoint</Application>
  <PresentationFormat>On-screen Show (4:3)</PresentationFormat>
  <Paragraphs>0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18</cp:revision>
  <dcterms:created xsi:type="dcterms:W3CDTF">2007-09-22T18:44:02Z</dcterms:created>
  <dcterms:modified xsi:type="dcterms:W3CDTF">2007-09-29T18:25:25Z</dcterms:modified>
</cp:coreProperties>
</file>